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59" r:id="rId3"/>
  </p:sldIdLst>
  <p:sldSz cx="9144000" cy="5143500" type="screen16x9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2123"/>
    <a:srgbClr val="BA1F21"/>
    <a:srgbClr val="B91F22"/>
    <a:srgbClr val="1F5192"/>
    <a:srgbClr val="333333"/>
    <a:srgbClr val="117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3806" autoAdjust="0"/>
  </p:normalViewPr>
  <p:slideViewPr>
    <p:cSldViewPr snapToGrid="0" snapToObjects="1">
      <p:cViewPr varScale="1">
        <p:scale>
          <a:sx n="90" d="100"/>
          <a:sy n="90" d="100"/>
        </p:scale>
        <p:origin x="600" y="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8E20A975-99B0-7343-A3D1-E8F2A851F423}" type="datetime1">
              <a:rPr lang="en-CA" smtClean="0"/>
              <a:t>13/09/2022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381213D-48BB-EB48-881A-AAD40A461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050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691D2B7-F7D8-3740-BC7E-3A5F459A44FB}" type="datetime1">
              <a:rPr lang="en-CA" smtClean="0"/>
              <a:t>13/09/2022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699F0B0-98D4-2145-BCF3-75825B4A0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78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9F0B0-98D4-2145-BCF3-75825B4A01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29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B91F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53E5-6B98-234A-B86C-C4856D0C2A28}" type="datetime1">
              <a:rPr lang="en-CA" smtClean="0"/>
              <a:t>13/09/2022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err="1"/>
              <a:t>www.unifor.ca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solidFill>
                  <a:srgbClr val="FFFFFF"/>
                </a:solidFill>
                <a:latin typeface="Whitney-Medium"/>
                <a:cs typeface="Whitney-Medium"/>
              </a:defRPr>
            </a:lvl1pPr>
          </a:lstStyle>
          <a:p>
            <a:r>
              <a:rPr lang="en-US" dirty="0" err="1"/>
              <a:t>www.unifor.ca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0" y="1859864"/>
            <a:ext cx="6400800" cy="1102519"/>
          </a:xfrm>
        </p:spPr>
        <p:txBody>
          <a:bodyPr>
            <a:normAutofit/>
          </a:bodyPr>
          <a:lstStyle>
            <a:lvl1pPr algn="l">
              <a:defRPr sz="3200" b="1" i="0">
                <a:solidFill>
                  <a:schemeClr val="bg1"/>
                </a:solidFill>
                <a:latin typeface="Verdana"/>
                <a:cs typeface="Whitney-Semibold"/>
              </a:defRPr>
            </a:lvl1pPr>
          </a:lstStyle>
          <a:p>
            <a:r>
              <a:rPr lang="en-CA" dirty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0" y="2693043"/>
            <a:ext cx="6400800" cy="1314450"/>
          </a:xfrm>
        </p:spPr>
        <p:txBody>
          <a:bodyPr>
            <a:normAutofit/>
          </a:bodyPr>
          <a:lstStyle>
            <a:lvl1pPr marL="0" indent="0" algn="l">
              <a:buNone/>
              <a:defRPr sz="2000" b="0" i="0" baseline="0">
                <a:solidFill>
                  <a:srgbClr val="FFFFFF"/>
                </a:solidFill>
                <a:latin typeface="Verdana"/>
                <a:cs typeface="Whitney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date/subhead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62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280"/>
            <a:ext cx="8229600" cy="85725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1F5192"/>
                </a:solidFill>
                <a:latin typeface="Verdana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3124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dirty="0" err="1"/>
              <a:t>unifor.ca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91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F5192"/>
                </a:solidFill>
              </a:defRPr>
            </a:lvl1pPr>
          </a:lstStyle>
          <a:p>
            <a:pPr algn="r"/>
            <a:fld id="{0F903C38-AFC4-FE4E-A01A-1AF62BE62E38}" type="slidenum">
              <a:rPr lang="pl-PL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5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4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9D46-5688-8845-8EF3-CF481066053B}" type="datetime1">
              <a:rPr lang="en-CA" smtClean="0"/>
              <a:t>13/09/2022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91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pl-PL" dirty="0" err="1"/>
              <a:t>www.unifor.ca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81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UNIFOR-shield-WHITE.eps"/>
          <p:cNvPicPr>
            <a:picLocks noChangeAspect="1"/>
          </p:cNvPicPr>
          <p:nvPr/>
        </p:nvPicPr>
        <p:blipFill>
          <a:blip r:embed="rId3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752" y="-2231261"/>
            <a:ext cx="5153309" cy="4746469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972117" y="84508"/>
            <a:ext cx="4204626" cy="6205936"/>
          </a:xfrm>
          <a:prstGeom prst="rect">
            <a:avLst/>
          </a:prstGeom>
        </p:spPr>
      </p:pic>
      <p:sp>
        <p:nvSpPr>
          <p:cNvPr id="11" name="Subtitle 6"/>
          <p:cNvSpPr>
            <a:spLocks noGrp="1"/>
          </p:cNvSpPr>
          <p:nvPr>
            <p:ph type="subTitle" idx="1"/>
          </p:nvPr>
        </p:nvSpPr>
        <p:spPr>
          <a:xfrm>
            <a:off x="1363892" y="1890294"/>
            <a:ext cx="6400800" cy="3070811"/>
          </a:xfrm>
        </p:spPr>
        <p:txBody>
          <a:bodyPr>
            <a:normAutofit/>
          </a:bodyPr>
          <a:lstStyle/>
          <a:p>
            <a:pPr algn="ctr"/>
            <a:endParaRPr lang="en-CA" dirty="0"/>
          </a:p>
          <a:p>
            <a:pPr algn="ctr"/>
            <a:endParaRPr lang="en-CA" dirty="0"/>
          </a:p>
          <a:p>
            <a:pPr algn="ctr"/>
            <a:r>
              <a:rPr lang="en-US" i="1" dirty="0"/>
              <a:t>Webinar, September 14, 2022</a:t>
            </a:r>
            <a:endParaRPr lang="en-CA" i="1" dirty="0"/>
          </a:p>
          <a:p>
            <a:pPr algn="ctr"/>
            <a:endParaRPr lang="en-CA" dirty="0">
              <a:latin typeface="Whitney"/>
              <a:cs typeface="Whitney"/>
            </a:endParaRPr>
          </a:p>
          <a:p>
            <a:pPr algn="ctr"/>
            <a:r>
              <a:rPr lang="en-CA" dirty="0">
                <a:latin typeface="Whitney"/>
                <a:cs typeface="Whitney"/>
              </a:rPr>
              <a:t>Sari Sairanen </a:t>
            </a:r>
          </a:p>
          <a:p>
            <a:pPr algn="ctr"/>
            <a:r>
              <a:rPr lang="en-CA" dirty="0">
                <a:latin typeface="Whitney"/>
                <a:cs typeface="Whitney"/>
              </a:rPr>
              <a:t>Executive Assistant to Secretary Treasurer</a:t>
            </a:r>
          </a:p>
          <a:p>
            <a:pPr algn="ctr"/>
            <a:endParaRPr lang="en-CA" dirty="0">
              <a:latin typeface="Whitney"/>
              <a:cs typeface="Whitney"/>
            </a:endParaRPr>
          </a:p>
        </p:txBody>
      </p:sp>
      <p:pic>
        <p:nvPicPr>
          <p:cNvPr id="7" name="Picture 6" descr="UNIFOR-WHITE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547" y="3488635"/>
            <a:ext cx="1971475" cy="1555474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B71611E-B1B7-495D-9F62-CE4AF6A68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858" y="358445"/>
            <a:ext cx="8339328" cy="1718799"/>
          </a:xfrm>
        </p:spPr>
        <p:txBody>
          <a:bodyPr>
            <a:normAutofit/>
          </a:bodyPr>
          <a:lstStyle/>
          <a:p>
            <a:pPr algn="ctr"/>
            <a:r>
              <a:rPr lang="en-US" i="1" dirty="0"/>
              <a:t>Towards Excellence:  </a:t>
            </a:r>
            <a:br>
              <a:rPr lang="en-US" i="1" dirty="0"/>
            </a:br>
            <a:r>
              <a:rPr lang="en-US" i="1" dirty="0"/>
              <a:t>A Federal Initiative in Return to Work / Disability Management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4951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6705"/>
            <a:ext cx="8229600" cy="857250"/>
          </a:xfrm>
        </p:spPr>
        <p:txBody>
          <a:bodyPr/>
          <a:lstStyle/>
          <a:p>
            <a:pPr algn="l"/>
            <a:r>
              <a:rPr lang="en-US" b="1" dirty="0">
                <a:latin typeface="Lato Bold"/>
                <a:cs typeface="Lato Bold"/>
              </a:rPr>
              <a:t>Labour-Management Collaboration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79800" y="4710113"/>
            <a:ext cx="2133600" cy="273844"/>
          </a:xfrm>
        </p:spPr>
        <p:txBody>
          <a:bodyPr/>
          <a:lstStyle/>
          <a:p>
            <a:r>
              <a:rPr lang="en-CA" dirty="0"/>
              <a:t>unifor.org</a:t>
            </a:r>
            <a:endParaRPr lang="en-US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196520" y="4710113"/>
            <a:ext cx="256648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dirty="0"/>
              <a:t>  </a:t>
            </a:r>
            <a:fld id="{356EB724-7098-1E41-B232-B3E27A9173A9}" type="slidenum">
              <a:rPr lang="en-CA" smtClean="0"/>
              <a:t>2</a:t>
            </a:fld>
            <a:endParaRPr lang="en-US" dirty="0"/>
          </a:p>
        </p:txBody>
      </p:sp>
      <p:pic>
        <p:nvPicPr>
          <p:cNvPr id="9" name="Picture 8" descr="UNIFOR-RGB-horizontal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99" y="4546176"/>
            <a:ext cx="1372669" cy="601718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9414B9E-54C8-484F-91AF-D6FF55E66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315,000 Unifor members</a:t>
            </a:r>
            <a:br>
              <a:rPr lang="en-US" sz="3200" dirty="0"/>
            </a:br>
            <a:r>
              <a:rPr lang="en-US" sz="3200" dirty="0"/>
              <a:t>	- 696 Local unions</a:t>
            </a:r>
            <a:br>
              <a:rPr lang="en-US" sz="3200" dirty="0"/>
            </a:br>
            <a:r>
              <a:rPr lang="en-US" sz="3200" dirty="0"/>
              <a:t>	- 2,883 collective agreements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Workplace culture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Relationships, collaboration:</a:t>
            </a:r>
          </a:p>
          <a:p>
            <a:pPr lvl="1"/>
            <a:r>
              <a:rPr lang="en-US" sz="2800" dirty="0"/>
              <a:t>Prevention</a:t>
            </a:r>
          </a:p>
          <a:p>
            <a:pPr lvl="1"/>
            <a:r>
              <a:rPr lang="en-US" sz="2800" dirty="0"/>
              <a:t>facilitate best practices of disability prevention</a:t>
            </a:r>
          </a:p>
          <a:p>
            <a:pPr lvl="1"/>
            <a:r>
              <a:rPr lang="en-US" sz="2800" dirty="0"/>
              <a:t>Recovery-to-work opportunities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79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2737</TotalTime>
  <Words>65</Words>
  <Application>Microsoft Office PowerPoint</Application>
  <PresentationFormat>On-screen Show (16:9)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Lato Bold</vt:lpstr>
      <vt:lpstr>Verdana</vt:lpstr>
      <vt:lpstr>Whitney</vt:lpstr>
      <vt:lpstr>Whitney-Light</vt:lpstr>
      <vt:lpstr>Whitney-Medium</vt:lpstr>
      <vt:lpstr>Whitney-Semibold</vt:lpstr>
      <vt:lpstr>Office Theme</vt:lpstr>
      <vt:lpstr>Towards Excellence:   A Federal Initiative in Return to Work / Disability Management </vt:lpstr>
      <vt:lpstr>Labour-Management Collaboration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Ian Chalmers</dc:creator>
  <cp:lastModifiedBy>Sari Sairanen</cp:lastModifiedBy>
  <cp:revision>78</cp:revision>
  <cp:lastPrinted>2013-07-04T17:50:05Z</cp:lastPrinted>
  <dcterms:created xsi:type="dcterms:W3CDTF">2013-05-23T16:12:55Z</dcterms:created>
  <dcterms:modified xsi:type="dcterms:W3CDTF">2022-09-14T01:56:34Z</dcterms:modified>
</cp:coreProperties>
</file>